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5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4332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241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525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917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1364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836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79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130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05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788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417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BCC81D2-7027-43EC-A2D9-54A644DFDB77}" type="datetimeFigureOut">
              <a:rPr lang="en-US" smtClean="0"/>
              <a:t>7/25/2015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E6A2FC3-3C9C-4E1F-9BF4-A12D1FC3389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919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Bom de Bola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Paulo Menezes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144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Recife Bom de Bola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7200900" cy="4023360"/>
          </a:xfrm>
        </p:spPr>
        <p:txBody>
          <a:bodyPr/>
          <a:lstStyle/>
          <a:p>
            <a:r>
              <a:rPr lang="pt-BR" dirty="0"/>
              <a:t>O Recife Bom de Bola é um projeto de legado esportivo que a Copa do Mundo deixou para o Recife, potencializando a ampliação de programas que atendem diretamente a população da periferia. </a:t>
            </a:r>
            <a:endParaRPr lang="pt-BR" dirty="0" smtClean="0"/>
          </a:p>
          <a:p>
            <a:r>
              <a:rPr lang="pt-BR" dirty="0" smtClean="0"/>
              <a:t>O </a:t>
            </a:r>
            <a:r>
              <a:rPr lang="pt-BR" dirty="0"/>
              <a:t>que era apenas um campeonato de várzea foi escolhido pela Prefeitura do Recife como o principal projeto de legado esportivo e passou a receber investimentos que tem permitido a elevação da autoestima das comunidades. </a:t>
            </a:r>
            <a:endParaRPr lang="pt-BR" dirty="0" smtClean="0"/>
          </a:p>
          <a:p>
            <a:r>
              <a:rPr lang="pt-BR" dirty="0" smtClean="0"/>
              <a:t>O </a:t>
            </a:r>
            <a:r>
              <a:rPr lang="pt-BR" dirty="0"/>
              <a:t>incentivo direto à participação e revelação de talentos continua sendo uma das marcas do Recife Bom de Bola</a:t>
            </a:r>
            <a:r>
              <a:rPr lang="pt-BR" dirty="0" smtClean="0"/>
              <a:t>.</a:t>
            </a:r>
            <a:endParaRPr lang="pt-BR" dirty="0"/>
          </a:p>
        </p:txBody>
      </p:sp>
      <p:pic>
        <p:nvPicPr>
          <p:cNvPr id="1026" name="Picture 2" descr="https://recifebomdebola.files.wordpress.com/2014/10/logo_recife_bom_de_bola_2014.png?w=300&amp;h=22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8180" y="1840237"/>
            <a:ext cx="2857500" cy="2181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64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Bom de Bola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7551420" cy="4023360"/>
          </a:xfrm>
        </p:spPr>
        <p:txBody>
          <a:bodyPr/>
          <a:lstStyle/>
          <a:p>
            <a:r>
              <a:rPr lang="pt-BR" dirty="0" smtClean="0"/>
              <a:t>O aplicativo Bom de Bola, é uma solução para que os participantes desse campeonato se comuniquem usando uma plataforma unificada para todas as informações dos campeonatos, jogos, campos de futebol, etc.</a:t>
            </a:r>
          </a:p>
          <a:p>
            <a:r>
              <a:rPr lang="pt-BR" dirty="0" smtClean="0"/>
              <a:t>Além de ter todo o controle da área esportiva, como campos, campeonatos, jogos, os usuários também terão uma seção social para se comunicarem, para marcar para ir para os jogos, etc.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618" y="1845734"/>
            <a:ext cx="2405062" cy="427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449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6217920" cy="1450757"/>
          </a:xfrm>
        </p:spPr>
        <p:txBody>
          <a:bodyPr/>
          <a:lstStyle/>
          <a:p>
            <a:r>
              <a:rPr lang="pt-BR" dirty="0" smtClean="0"/>
              <a:t>Bom de Bola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26335"/>
            <a:ext cx="2382520" cy="423559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7060" y="286603"/>
            <a:ext cx="3248620" cy="577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522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888" y="330200"/>
            <a:ext cx="3214688" cy="5715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088" y="330200"/>
            <a:ext cx="3214688" cy="5715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288" y="330200"/>
            <a:ext cx="3214688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4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6118" y="228600"/>
            <a:ext cx="3228975" cy="5740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50" y="228600"/>
            <a:ext cx="3228975" cy="574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4687" y="228600"/>
            <a:ext cx="3228975" cy="574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611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288" y="152400"/>
            <a:ext cx="3328988" cy="5918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1" y="152400"/>
            <a:ext cx="3328988" cy="5918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245" y="152400"/>
            <a:ext cx="3328988" cy="591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99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88" y="279400"/>
            <a:ext cx="3300413" cy="5867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5638" y="279400"/>
            <a:ext cx="3300413" cy="5867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388" y="279400"/>
            <a:ext cx="3300413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89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488" y="177800"/>
            <a:ext cx="3321844" cy="5905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600" y="177800"/>
            <a:ext cx="3321844" cy="5905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713" y="177800"/>
            <a:ext cx="3321844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84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</TotalTime>
  <Words>179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Retrospect</vt:lpstr>
      <vt:lpstr>Bom de Bola</vt:lpstr>
      <vt:lpstr>Recife Bom de Bola</vt:lpstr>
      <vt:lpstr>Bom de Bola</vt:lpstr>
      <vt:lpstr>Bom de Bola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Bom de Bola</dc:title>
  <dc:creator>Paulo Menezes</dc:creator>
  <cp:lastModifiedBy>Paulo Menezes</cp:lastModifiedBy>
  <cp:revision>8</cp:revision>
  <dcterms:created xsi:type="dcterms:W3CDTF">2015-07-25T14:38:46Z</dcterms:created>
  <dcterms:modified xsi:type="dcterms:W3CDTF">2015-07-25T14:56:02Z</dcterms:modified>
</cp:coreProperties>
</file>

<file path=docProps/thumbnail.jpeg>
</file>